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15/08/2018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rg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library.stanford.edu/101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5400" b="1" dirty="0"/>
              <a:t>Métodos Computacionais(IF264)</a:t>
            </a:r>
            <a:br>
              <a:rPr lang="pt-BR" sz="5400" b="1" dirty="0"/>
            </a:br>
            <a:br>
              <a:rPr lang="pt-BR" sz="5400" b="1" dirty="0"/>
            </a:br>
            <a:r>
              <a:rPr lang="pt-BR" sz="5300" dirty="0"/>
              <a:t>Apresentação do curso</a:t>
            </a: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013176"/>
            <a:ext cx="6400800" cy="1752600"/>
          </a:xfrm>
        </p:spPr>
        <p:txBody>
          <a:bodyPr>
            <a:normAutofit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Site </a:t>
            </a:r>
          </a:p>
          <a:p>
            <a:pPr lvl="1"/>
            <a:r>
              <a:rPr lang="pt-BR" dirty="0">
                <a:hlinkClick r:id="rId2"/>
              </a:rPr>
              <a:t>http://www.cin.ufpe.br/~rgm</a:t>
            </a:r>
            <a:endParaRPr lang="pt-BR" dirty="0"/>
          </a:p>
          <a:p>
            <a:pPr lvl="2"/>
            <a:r>
              <a:rPr lang="pt-BR" dirty="0" err="1"/>
              <a:t>mcomputacionais</a:t>
            </a:r>
            <a:endParaRPr lang="pt-BR" dirty="0"/>
          </a:p>
          <a:p>
            <a:pPr lvl="3"/>
            <a:r>
              <a:rPr lang="pt-BR" dirty="0"/>
              <a:t>Cronograma, links, referências,...</a:t>
            </a:r>
          </a:p>
          <a:p>
            <a:r>
              <a:rPr lang="pt-BR" dirty="0"/>
              <a:t>Lista de e-mails</a:t>
            </a:r>
          </a:p>
          <a:p>
            <a:pPr lvl="1"/>
            <a:r>
              <a:rPr lang="en-GB" b="1" dirty="0"/>
              <a:t>https://groups.google.com/d/forum/metodos_comp_eletronica </a:t>
            </a:r>
          </a:p>
          <a:p>
            <a:pPr lvl="1"/>
            <a:r>
              <a:rPr lang="pt-BR" dirty="0"/>
              <a:t>Disponível no site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D9AF2-2A1A-4DD3-8335-334CE3B0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BA0752-B808-4258-AE0C-E8DA2E3E92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Expositivas</a:t>
            </a:r>
          </a:p>
          <a:p>
            <a:r>
              <a:rPr lang="pt-BR" dirty="0"/>
              <a:t>Práticas (apenas algumas)</a:t>
            </a:r>
          </a:p>
          <a:p>
            <a:r>
              <a:rPr lang="pt-BR" dirty="0"/>
              <a:t>Acompanhamento</a:t>
            </a:r>
          </a:p>
          <a:p>
            <a:pPr lvl="1"/>
            <a:r>
              <a:rPr lang="pt-BR" dirty="0"/>
              <a:t>Lista de exercícios</a:t>
            </a:r>
          </a:p>
          <a:p>
            <a:pPr lvl="1"/>
            <a:r>
              <a:rPr lang="pt-BR" dirty="0"/>
              <a:t>Dúvidas</a:t>
            </a:r>
          </a:p>
          <a:p>
            <a:r>
              <a:rPr lang="pt-BR" dirty="0"/>
              <a:t>Exercícios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34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1D44E-9416-42E9-94C9-0E724C83C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2FD7F1-EDDD-461D-A8C3-AD50AFC9E2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1º EE e 2º EE</a:t>
            </a:r>
          </a:p>
          <a:p>
            <a:pPr lvl="1"/>
            <a:r>
              <a:rPr lang="pt-BR" dirty="0"/>
              <a:t>Prova escrita</a:t>
            </a:r>
          </a:p>
          <a:p>
            <a:pPr lvl="2"/>
            <a:r>
              <a:rPr lang="pt-BR" dirty="0"/>
              <a:t>50% da nota</a:t>
            </a:r>
          </a:p>
          <a:p>
            <a:pPr lvl="1"/>
            <a:r>
              <a:rPr lang="pt-BR" dirty="0"/>
              <a:t>Lista de exercícios</a:t>
            </a:r>
          </a:p>
          <a:p>
            <a:pPr lvl="2"/>
            <a:r>
              <a:rPr lang="pt-BR" dirty="0"/>
              <a:t>50% da nota</a:t>
            </a:r>
          </a:p>
          <a:p>
            <a:pPr lvl="2"/>
            <a:r>
              <a:rPr lang="pt-BR" dirty="0"/>
              <a:t>The Huxley</a:t>
            </a:r>
          </a:p>
          <a:p>
            <a:r>
              <a:rPr lang="pt-BR" dirty="0"/>
              <a:t>2ª chamada</a:t>
            </a:r>
          </a:p>
          <a:p>
            <a:pPr lvl="1"/>
            <a:r>
              <a:rPr lang="pt-BR" dirty="0"/>
              <a:t>Somente com justificativa</a:t>
            </a:r>
          </a:p>
          <a:p>
            <a:pPr lvl="1"/>
            <a:r>
              <a:rPr lang="pt-BR" dirty="0"/>
              <a:t>Somente 1 segunda chamada após o término do curso, como todo o assunto abordado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04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7D6C0-431E-47C1-8780-483B1291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  <a:endParaRPr lang="en-GB" dirty="0"/>
          </a:p>
        </p:txBody>
      </p:sp>
      <p:pic>
        <p:nvPicPr>
          <p:cNvPr id="1026" name="Picture 2" descr="Resultado de imagem para cormen algoritmos">
            <a:extLst>
              <a:ext uri="{FF2B5EF4-FFF2-40B4-BE49-F238E27FC236}">
                <a16:creationId xmlns:a16="http://schemas.microsoft.com/office/drawing/2014/main" id="{35E0CE4C-DC46-4DA3-A357-031BF4F49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71194"/>
            <a:ext cx="3810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4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7D6C0-431E-47C1-8780-483B1291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  <a:endParaRPr lang="en-GB" dirty="0"/>
          </a:p>
        </p:txBody>
      </p:sp>
      <p:pic>
        <p:nvPicPr>
          <p:cNvPr id="2050" name="Picture 2" descr="Resultado de imagem para algorithms sedgewick">
            <a:extLst>
              <a:ext uri="{FF2B5EF4-FFF2-40B4-BE49-F238E27FC236}">
                <a16:creationId xmlns:a16="http://schemas.microsoft.com/office/drawing/2014/main" id="{09064FE0-9957-4A12-904B-348FC0971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70" y="1618904"/>
            <a:ext cx="4170660" cy="523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59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7D6C0-431E-47C1-8780-483B1291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1AD9F3-F23C-46CA-8385-47D646B427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/>
              <a:t>Essential</a:t>
            </a:r>
            <a:r>
              <a:rPr lang="pt-BR" dirty="0"/>
              <a:t> C – Stanford</a:t>
            </a:r>
          </a:p>
          <a:p>
            <a:pPr lvl="1"/>
            <a:r>
              <a:rPr lang="en-GB" dirty="0">
                <a:hlinkClick r:id="rId2"/>
              </a:rPr>
              <a:t>http://cslibrary.stanford.edu/101/</a:t>
            </a:r>
            <a:endParaRPr lang="en-GB" dirty="0"/>
          </a:p>
          <a:p>
            <a:r>
              <a:rPr lang="pt-BR" sz="2800" dirty="0"/>
              <a:t>TENENBAUM, LANGSAM &amp; AUGENSTEIN. Estruturas de Dados Usando C</a:t>
            </a:r>
          </a:p>
          <a:p>
            <a:endParaRPr lang="en-GB" sz="2800" dirty="0"/>
          </a:p>
        </p:txBody>
      </p:sp>
      <p:pic>
        <p:nvPicPr>
          <p:cNvPr id="3074" name="Picture 2" descr="Resultado de imagem para estruturas de dados usando C">
            <a:extLst>
              <a:ext uri="{FF2B5EF4-FFF2-40B4-BE49-F238E27FC236}">
                <a16:creationId xmlns:a16="http://schemas.microsoft.com/office/drawing/2014/main" id="{C2BC8376-4418-48F9-BE31-57C6AFAFD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3552056"/>
            <a:ext cx="1728192" cy="245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89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28211-B0B9-4CA0-BAAD-934EBB0A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0E9C86-F496-4D05-BA90-6E345A91410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No site da disciplina</a:t>
            </a:r>
          </a:p>
          <a:p>
            <a:r>
              <a:rPr lang="pt-BR" dirty="0"/>
              <a:t>Vamos fazer uma breve apresentação/conversa sobre o conteúdo da disciplina?!</a:t>
            </a:r>
          </a:p>
          <a:p>
            <a:pPr lvl="1"/>
            <a:r>
              <a:rPr lang="pt-BR" dirty="0"/>
              <a:t>Problemas e limitações no uso de vetores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26192</TotalTime>
  <Words>169</Words>
  <Application>Microsoft Office PowerPoint</Application>
  <PresentationFormat>Apresentação na tela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Tema do Office</vt:lpstr>
      <vt:lpstr>Mediano</vt:lpstr>
      <vt:lpstr>Métodos Computacionais(IF264)  Apresentação do curso </vt:lpstr>
      <vt:lpstr>Comunicação</vt:lpstr>
      <vt:lpstr>Aulas</vt:lpstr>
      <vt:lpstr>Avaliação</vt:lpstr>
      <vt:lpstr>Referências bibliográficas</vt:lpstr>
      <vt:lpstr>Referências bibliográficas</vt:lpstr>
      <vt:lpstr>Referências bibliográficas</vt:lpstr>
      <vt:lpstr>Conteúdo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357</cp:revision>
  <dcterms:created xsi:type="dcterms:W3CDTF">2013-05-23T18:15:36Z</dcterms:created>
  <dcterms:modified xsi:type="dcterms:W3CDTF">2018-08-15T12:52:05Z</dcterms:modified>
</cp:coreProperties>
</file>